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3" r:id="rId6"/>
    <p:sldId id="264" r:id="rId7"/>
    <p:sldId id="265" r:id="rId8"/>
    <p:sldId id="266" r:id="rId9"/>
    <p:sldId id="260" r:id="rId10"/>
    <p:sldId id="261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7225DE-0E32-4AE9-A9A0-ABDDBA036B5C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878C6C-AAEE-48F9-9416-195A48071AC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hportal.ru/load/76-1-0-88991" TargetMode="External"/><Relationship Id="rId13" Type="http://schemas.openxmlformats.org/officeDocument/2006/relationships/hyperlink" Target="https://www.uchportal.ru/load/67-1-0-88872" TargetMode="External"/><Relationship Id="rId18" Type="http://schemas.openxmlformats.org/officeDocument/2006/relationships/hyperlink" Target="https://www.uchportal.ru/load/76-1-0-89004" TargetMode="External"/><Relationship Id="rId26" Type="http://schemas.openxmlformats.org/officeDocument/2006/relationships/hyperlink" Target="https://www.uchportal.ru/load/67-1-0-88876" TargetMode="External"/><Relationship Id="rId3" Type="http://schemas.openxmlformats.org/officeDocument/2006/relationships/hyperlink" Target="https://www.uchportal.ru/load/48-1-0-88906" TargetMode="External"/><Relationship Id="rId21" Type="http://schemas.openxmlformats.org/officeDocument/2006/relationships/hyperlink" Target="https://www.uchportal.ru/load/96-1-0-89019" TargetMode="External"/><Relationship Id="rId7" Type="http://schemas.openxmlformats.org/officeDocument/2006/relationships/hyperlink" Target="https://www.uchportal.ru/load/55-1-0-88892" TargetMode="External"/><Relationship Id="rId12" Type="http://schemas.openxmlformats.org/officeDocument/2006/relationships/hyperlink" Target="https://www.uchportal.ru/load/76-1-0-89003" TargetMode="External"/><Relationship Id="rId17" Type="http://schemas.openxmlformats.org/officeDocument/2006/relationships/hyperlink" Target="https://www.uchportal.ru/load/55-1-0-88901" TargetMode="External"/><Relationship Id="rId25" Type="http://schemas.openxmlformats.org/officeDocument/2006/relationships/hyperlink" Target="https://www.uchportal.ru/load/76-1-0-89018" TargetMode="External"/><Relationship Id="rId2" Type="http://schemas.openxmlformats.org/officeDocument/2006/relationships/hyperlink" Target="https://www.uchportal.ru/load/48-1-0-88871" TargetMode="External"/><Relationship Id="rId16" Type="http://schemas.openxmlformats.org/officeDocument/2006/relationships/hyperlink" Target="https://www.uchportal.ru/load/26-1-0-88927" TargetMode="External"/><Relationship Id="rId20" Type="http://schemas.openxmlformats.org/officeDocument/2006/relationships/hyperlink" Target="https://www.uchportal.ru/load/144-1-0-889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chportal.ru/load/26-1-0-88907" TargetMode="External"/><Relationship Id="rId11" Type="http://schemas.openxmlformats.org/officeDocument/2006/relationships/hyperlink" Target="https://www.uchportal.ru/load/55-1-0-88893" TargetMode="External"/><Relationship Id="rId24" Type="http://schemas.openxmlformats.org/officeDocument/2006/relationships/hyperlink" Target="https://www.uchportal.ru/load/55-1-0-88902" TargetMode="External"/><Relationship Id="rId5" Type="http://schemas.openxmlformats.org/officeDocument/2006/relationships/hyperlink" Target="https://www.uchportal.ru/load/33-1-0-88930" TargetMode="External"/><Relationship Id="rId15" Type="http://schemas.openxmlformats.org/officeDocument/2006/relationships/hyperlink" Target="https://www.uchportal.ru/load/33-1-0-88951" TargetMode="External"/><Relationship Id="rId23" Type="http://schemas.openxmlformats.org/officeDocument/2006/relationships/hyperlink" Target="https://www.uchportal.ru/load/26-1-0-88929" TargetMode="External"/><Relationship Id="rId10" Type="http://schemas.openxmlformats.org/officeDocument/2006/relationships/hyperlink" Target="https://www.uchportal.ru/load/26-1-0-88926" TargetMode="External"/><Relationship Id="rId19" Type="http://schemas.openxmlformats.org/officeDocument/2006/relationships/hyperlink" Target="https://www.uchportal.ru/load/67-1-0-88875" TargetMode="External"/><Relationship Id="rId4" Type="http://schemas.openxmlformats.org/officeDocument/2006/relationships/hyperlink" Target="https://www.uchportal.ru/load/48-1-0-88988" TargetMode="External"/><Relationship Id="rId9" Type="http://schemas.openxmlformats.org/officeDocument/2006/relationships/hyperlink" Target="https://www.uchportal.ru/load/33-1-0-88950" TargetMode="External"/><Relationship Id="rId14" Type="http://schemas.openxmlformats.org/officeDocument/2006/relationships/hyperlink" Target="https://www.uchportal.ru/load/144-1-0-88959" TargetMode="External"/><Relationship Id="rId22" Type="http://schemas.openxmlformats.org/officeDocument/2006/relationships/hyperlink" Target="https://www.uchportal.ru/load/33-1-0-88958" TargetMode="External"/><Relationship Id="rId27" Type="http://schemas.openxmlformats.org/officeDocument/2006/relationships/hyperlink" Target="https://www.uchportal.ru/load/144-1-0-8897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4" y="571480"/>
            <a:ext cx="8957394" cy="5786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HP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358214" cy="6886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HP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858280" cy="7026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HP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872541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Спасибо за внимание.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Основная цель ВПР</a:t>
            </a:r>
            <a:endParaRPr lang="ru-RU" sz="2800" dirty="0"/>
          </a:p>
          <a:p>
            <a:r>
              <a:rPr lang="ru-RU" sz="2800" dirty="0"/>
              <a:t>своевременная диагностика уровня достижения образовательных результатов; информирование участников образовательных отношений о состоянии освоения основных образовательных </a:t>
            </a:r>
            <a:r>
              <a:rPr lang="ru-RU" sz="2800" dirty="0" smtClean="0"/>
              <a:t>программ.</a:t>
            </a:r>
            <a:endParaRPr lang="ru-RU" sz="2800" dirty="0"/>
          </a:p>
          <a:p>
            <a:r>
              <a:rPr lang="ru-RU" sz="2800" b="1" i="1" dirty="0"/>
              <a:t>то есть, цель ВПР - диагностика качества образования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</a:t>
            </a:r>
            <a:r>
              <a:rPr lang="ru-RU" sz="2800" b="1" dirty="0"/>
              <a:t>В 2020 году за счет введения технологии генерации вариантов появилась возможность сделать расписание более комфортным. Школам вместо точных дат даются интервалы в несколько дней для проведения каждой работы. Каждая школа получает по каждому предмету свои варианты работы и может гибко выстроить расписание проведения ВПР», — рассказал Сергей </a:t>
            </a:r>
            <a:r>
              <a:rPr lang="ru-RU" sz="2800" b="1" dirty="0" err="1"/>
              <a:t>Станченко</a:t>
            </a:r>
            <a:r>
              <a:rPr lang="ru-RU" sz="2800" b="1" dirty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2019-2020 учебном году всероссийские проверочные работы будут проводиться весной с 4 по 8 классах и в 11 классе. Отдельно ВПР по географии могут написать и ученики 10 классов, но только если они прошли программу по этому предмету. У этих учеников будут такие же варианты, что и у 11 класса.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7346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ВПР 2020</a:t>
            </a:r>
          </a:p>
          <a:p>
            <a:r>
              <a:rPr lang="ru-RU" sz="2400" dirty="0"/>
              <a:t>В процедуру проведения ВПР в 2020 году внесли изменения. </a:t>
            </a:r>
          </a:p>
          <a:p>
            <a:r>
              <a:rPr lang="ru-RU" sz="2400" b="1" dirty="0"/>
              <a:t>Изменение № 1.</a:t>
            </a:r>
            <a:r>
              <a:rPr lang="ru-RU" sz="2400" dirty="0"/>
              <a:t> Впервые ВПР проведут в 8-х классах. Школьники напишут работы по математике, русскому языку, биологии, истории, обществознанию, географии, физике и химии.</a:t>
            </a:r>
          </a:p>
          <a:p>
            <a:r>
              <a:rPr lang="ru-RU" sz="2400" b="1" dirty="0"/>
              <a:t>Изменение № 2.</a:t>
            </a:r>
            <a:r>
              <a:rPr lang="ru-RU" sz="2400" dirty="0"/>
              <a:t> Варианты работ по предметам для учеников 4–7-х и 11-х классов сформируют автоматически из банка заданий ВПР. Ранее готовые КИМ технические специалисты школ должны были скачать на информационном портале, а в день ВПР расшифровать с помощью ключа.</a:t>
            </a:r>
          </a:p>
          <a:p>
            <a:r>
              <a:rPr lang="ru-RU" sz="2400" b="1" dirty="0"/>
              <a:t>Изменение № 3.</a:t>
            </a:r>
            <a:r>
              <a:rPr lang="ru-RU" sz="2400" dirty="0"/>
              <a:t> ВПР пройдут по плавающему графику не только в 4-х классах, но также в 5–7-х и 11-х классах. Школа сама сможет выбрать из предложенного диапазона удобную дату.</a:t>
            </a:r>
          </a:p>
          <a:p>
            <a:r>
              <a:rPr lang="ru-RU" sz="2400" dirty="0"/>
              <a:t>Проект расписания ВПР-2020 опубликовал ФИОКО.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оект расписания ВПР 2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4393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71543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Весной 2020 года будут проведены ВПР по следующим предметам:</a:t>
            </a:r>
            <a:endParaRPr lang="ru-RU" sz="2000" dirty="0"/>
          </a:p>
          <a:p>
            <a:r>
              <a:rPr lang="ru-RU" sz="2400" b="1" i="1" dirty="0"/>
              <a:t>4 класс:</a:t>
            </a:r>
            <a:endParaRPr lang="ru-RU" sz="2400" dirty="0"/>
          </a:p>
          <a:p>
            <a:r>
              <a:rPr lang="ru-RU" sz="2400" u="sng" dirty="0">
                <a:hlinkClick r:id="rId2"/>
              </a:rPr>
              <a:t>Русский язык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u="sng" dirty="0">
                <a:hlinkClick r:id="rId3"/>
              </a:rPr>
              <a:t>Математика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u="sng" dirty="0">
                <a:hlinkClick r:id="rId4"/>
              </a:rPr>
              <a:t>Окружающий мир</a:t>
            </a:r>
            <a:r>
              <a:rPr lang="ru-RU" sz="2400" dirty="0"/>
              <a:t>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34290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5 класс:</a:t>
            </a:r>
            <a:endParaRPr lang="ru-RU" sz="2000" dirty="0"/>
          </a:p>
          <a:p>
            <a:r>
              <a:rPr lang="ru-RU" sz="2000" u="sng" dirty="0">
                <a:hlinkClick r:id="rId5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6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7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8"/>
              </a:rPr>
              <a:t>Биология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b="1" i="1" dirty="0"/>
              <a:t>6 класс:</a:t>
            </a:r>
            <a:endParaRPr lang="ru-RU" sz="2000" dirty="0"/>
          </a:p>
          <a:p>
            <a:r>
              <a:rPr lang="ru-RU" sz="2000" u="sng" dirty="0">
                <a:hlinkClick r:id="rId9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0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1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2"/>
              </a:rPr>
              <a:t>Биология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3"/>
              </a:rPr>
              <a:t>География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4"/>
              </a:rPr>
              <a:t>Обществознание</a:t>
            </a:r>
            <a:r>
              <a:rPr lang="ru-RU" sz="2000" dirty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785794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7 класс:</a:t>
            </a:r>
            <a:endParaRPr lang="ru-RU" sz="2000" dirty="0"/>
          </a:p>
          <a:p>
            <a:r>
              <a:rPr lang="ru-RU" sz="2000" u="sng" dirty="0">
                <a:hlinkClick r:id="rId15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6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7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8"/>
              </a:rPr>
              <a:t>Биология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9"/>
              </a:rPr>
              <a:t>География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0"/>
              </a:rPr>
              <a:t>Обществознание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>Физика;</a:t>
            </a:r>
            <a:br>
              <a:rPr lang="ru-RU" sz="2000" dirty="0"/>
            </a:br>
            <a:r>
              <a:rPr lang="ru-RU" sz="2000" u="sng" dirty="0">
                <a:hlinkClick r:id="rId21"/>
              </a:rPr>
              <a:t>Иностранный язык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b="1" i="1" dirty="0"/>
              <a:t>8 класс:</a:t>
            </a:r>
            <a:endParaRPr lang="ru-RU" sz="2000" dirty="0"/>
          </a:p>
          <a:p>
            <a:r>
              <a:rPr lang="ru-RU" sz="2000" u="sng" dirty="0">
                <a:hlinkClick r:id="rId22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3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4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5"/>
              </a:rPr>
              <a:t>Биология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6"/>
              </a:rPr>
              <a:t>География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7"/>
              </a:rPr>
              <a:t>Обществознание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>Физика;</a:t>
            </a:r>
            <a:br>
              <a:rPr lang="ru-RU" sz="2000" dirty="0"/>
            </a:br>
            <a:r>
              <a:rPr lang="ru-RU" sz="2000" dirty="0"/>
              <a:t>Химия;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/>
              <a:t>Сайты с заданиями ВПР</a:t>
            </a:r>
            <a:endParaRPr lang="ru-RU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HP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5404" cy="6762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186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Сайты с заданиями ВПР</vt:lpstr>
      <vt:lpstr>Слайд 9</vt:lpstr>
      <vt:lpstr>Слайд 10</vt:lpstr>
      <vt:lpstr>Слайд 11</vt:lpstr>
      <vt:lpstr>Слайд 12</vt:lpstr>
      <vt:lpstr>Спасибо за внимание.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5</cp:revision>
  <dcterms:created xsi:type="dcterms:W3CDTF">2020-01-12T10:42:49Z</dcterms:created>
  <dcterms:modified xsi:type="dcterms:W3CDTF">2020-01-12T11:26:11Z</dcterms:modified>
</cp:coreProperties>
</file>